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C10AE-A5F2-414B-9C96-8EA9792952E3}" type="datetimeFigureOut">
              <a:rPr lang="en-US" smtClean="0"/>
              <a:pPr/>
              <a:t>26-Jan-12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EB84C9-6E73-4B57-A66C-771E2DD1EF0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t>
            </a:r>
            <a:endParaRPr lang="en-US" dirty="0"/>
          </a:p>
        </p:txBody>
      </p:sp>
      <p:sp>
        <p:nvSpPr>
          <p:cNvPr id="4" name="Slide Number Placeholder 3"/>
          <p:cNvSpPr>
            <a:spLocks noGrp="1"/>
          </p:cNvSpPr>
          <p:nvPr>
            <p:ph type="sldNum" sz="quarter" idx="10"/>
          </p:nvPr>
        </p:nvSpPr>
        <p:spPr/>
        <p:txBody>
          <a:bodyPr/>
          <a:lstStyle/>
          <a:p>
            <a:fld id="{D6EB84C9-6E73-4B57-A66C-771E2DD1EF03}"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D941A3-8A02-44A1-BE57-D7BFB8F034D0}" type="datetimeFigureOut">
              <a:rPr lang="en-US" smtClean="0"/>
              <a:pPr/>
              <a:t>26-Jan-12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4A65C2-2FA5-4FA2-9EA2-CC7BC38D374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941A3-8A02-44A1-BE57-D7BFB8F034D0}" type="datetimeFigureOut">
              <a:rPr lang="en-US" smtClean="0"/>
              <a:pPr/>
              <a:t>26-Jan-12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4A65C2-2FA5-4FA2-9EA2-CC7BC38D374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941A3-8A02-44A1-BE57-D7BFB8F034D0}" type="datetimeFigureOut">
              <a:rPr lang="en-US" smtClean="0"/>
              <a:pPr/>
              <a:t>26-Jan-12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4A65C2-2FA5-4FA2-9EA2-CC7BC38D374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941A3-8A02-44A1-BE57-D7BFB8F034D0}" type="datetimeFigureOut">
              <a:rPr lang="en-US" smtClean="0"/>
              <a:pPr/>
              <a:t>26-Jan-12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4A65C2-2FA5-4FA2-9EA2-CC7BC38D374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D941A3-8A02-44A1-BE57-D7BFB8F034D0}" type="datetimeFigureOut">
              <a:rPr lang="en-US" smtClean="0"/>
              <a:pPr/>
              <a:t>26-Jan-12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4A65C2-2FA5-4FA2-9EA2-CC7BC38D374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D941A3-8A02-44A1-BE57-D7BFB8F034D0}" type="datetimeFigureOut">
              <a:rPr lang="en-US" smtClean="0"/>
              <a:pPr/>
              <a:t>26-Jan-12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4A65C2-2FA5-4FA2-9EA2-CC7BC38D374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D941A3-8A02-44A1-BE57-D7BFB8F034D0}" type="datetimeFigureOut">
              <a:rPr lang="en-US" smtClean="0"/>
              <a:pPr/>
              <a:t>26-Jan-12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4A65C2-2FA5-4FA2-9EA2-CC7BC38D374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D941A3-8A02-44A1-BE57-D7BFB8F034D0}" type="datetimeFigureOut">
              <a:rPr lang="en-US" smtClean="0"/>
              <a:pPr/>
              <a:t>26-Jan-12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4A65C2-2FA5-4FA2-9EA2-CC7BC38D374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941A3-8A02-44A1-BE57-D7BFB8F034D0}" type="datetimeFigureOut">
              <a:rPr lang="en-US" smtClean="0"/>
              <a:pPr/>
              <a:t>26-Jan-12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4A65C2-2FA5-4FA2-9EA2-CC7BC38D374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D941A3-8A02-44A1-BE57-D7BFB8F034D0}" type="datetimeFigureOut">
              <a:rPr lang="en-US" smtClean="0"/>
              <a:pPr/>
              <a:t>26-Jan-12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4A65C2-2FA5-4FA2-9EA2-CC7BC38D374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D941A3-8A02-44A1-BE57-D7BFB8F034D0}" type="datetimeFigureOut">
              <a:rPr lang="en-US" smtClean="0"/>
              <a:pPr/>
              <a:t>26-Jan-12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4A65C2-2FA5-4FA2-9EA2-CC7BC38D374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941A3-8A02-44A1-BE57-D7BFB8F034D0}" type="datetimeFigureOut">
              <a:rPr lang="en-US" smtClean="0"/>
              <a:pPr/>
              <a:t>26-Jan-12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A65C2-2FA5-4FA2-9EA2-CC7BC38D374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natively-speaking-comics.blogspo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atively-speaking-comics.blogspot.com/"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natively-speaking-comics.blogspot.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natively-speaking-comics.blogspot.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atively-speaking-comics.blogspot.co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atively-speaking-comics.blogspot.com/"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atively-speaking-comics.blogspot.co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atively-speaking-comics.blogspot.co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atively-speaking-comics.blogspot.com/"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atively-speaking-comics.blogspot.co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PHRASAL VERBS (2)</a:t>
            </a:r>
            <a:endParaRPr lang="en-US" dirty="0"/>
          </a:p>
        </p:txBody>
      </p:sp>
      <p:sp>
        <p:nvSpPr>
          <p:cNvPr id="3" name="Subtitle 2"/>
          <p:cNvSpPr>
            <a:spLocks noGrp="1"/>
          </p:cNvSpPr>
          <p:nvPr>
            <p:ph type="subTitle" idx="1"/>
          </p:nvPr>
        </p:nvSpPr>
        <p:spPr/>
        <p:txBody>
          <a:bodyPr>
            <a:normAutofit/>
          </a:bodyPr>
          <a:lstStyle/>
          <a:p>
            <a:r>
              <a:rPr lang="en-US" dirty="0" smtClean="0">
                <a:solidFill>
                  <a:srgbClr val="002060"/>
                </a:solidFill>
              </a:rPr>
              <a:t>Compiled by </a:t>
            </a:r>
          </a:p>
          <a:p>
            <a:r>
              <a:rPr lang="en-US" dirty="0" smtClean="0">
                <a:solidFill>
                  <a:srgbClr val="002060"/>
                </a:solidFill>
              </a:rPr>
              <a:t>CATHARINA STEPHEN</a:t>
            </a:r>
          </a:p>
          <a:p>
            <a:endParaRPr lang="en-US" dirty="0">
              <a:solidFill>
                <a:srgbClr val="002060"/>
              </a:solidFill>
            </a:endParaRPr>
          </a:p>
        </p:txBody>
      </p:sp>
      <p:sp>
        <p:nvSpPr>
          <p:cNvPr id="4" name="Footer Placeholder 3"/>
          <p:cNvSpPr>
            <a:spLocks noGrp="1"/>
          </p:cNvSpPr>
          <p:nvPr>
            <p:ph type="ftr" sz="quarter" idx="11"/>
          </p:nvPr>
        </p:nvSpPr>
        <p:spPr>
          <a:xfrm>
            <a:off x="1600200" y="6356350"/>
            <a:ext cx="6172200" cy="365125"/>
          </a:xfrm>
        </p:spPr>
        <p:txBody>
          <a:bodyPr/>
          <a:lstStyle/>
          <a:p>
            <a:r>
              <a:rPr lang="en-US" dirty="0" smtClean="0"/>
              <a:t>Reference:  NATIVELY SPEAKING COMICS </a:t>
            </a:r>
            <a:r>
              <a:rPr lang="en-US" dirty="0" err="1" smtClean="0">
                <a:hlinkClick r:id="rId2"/>
              </a:rPr>
              <a:t>www.natively</a:t>
            </a:r>
            <a:r>
              <a:rPr lang="en-US" dirty="0" smtClean="0">
                <a:hlinkClick r:id="rId2"/>
              </a:rPr>
              <a:t>-speaking-</a:t>
            </a:r>
            <a:r>
              <a:rPr lang="en-US" dirty="0" err="1" smtClean="0">
                <a:hlinkClick r:id="rId2"/>
              </a:rPr>
              <a:t>comics.blogspot.com</a:t>
            </a:r>
            <a:r>
              <a:rPr lang="en-US" dirty="0" smtClean="0">
                <a:hlinkClick r:id="rId2"/>
              </a:rPr>
              <a:t>/</a:t>
            </a:r>
            <a:r>
              <a:rPr lang="en-US" dirty="0" smtClean="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away</a:t>
            </a:r>
            <a:endParaRPr lang="en-US" dirty="0"/>
          </a:p>
        </p:txBody>
      </p:sp>
      <p:pic>
        <p:nvPicPr>
          <p:cNvPr id="4" name="Content Placeholder 3" descr="stayawayfrom-Phrasalverb.png"/>
          <p:cNvPicPr>
            <a:picLocks noGrp="1" noChangeAspect="1"/>
          </p:cNvPicPr>
          <p:nvPr>
            <p:ph idx="1"/>
          </p:nvPr>
        </p:nvPicPr>
        <p:blipFill>
          <a:blip r:embed="rId2" cstate="print"/>
          <a:stretch>
            <a:fillRect/>
          </a:stretch>
        </p:blipFill>
        <p:spPr>
          <a:xfrm>
            <a:off x="1828800" y="3810000"/>
            <a:ext cx="5638800" cy="2057400"/>
          </a:xfrm>
        </p:spPr>
      </p:pic>
      <p:sp>
        <p:nvSpPr>
          <p:cNvPr id="5" name="Rectangle 4"/>
          <p:cNvSpPr/>
          <p:nvPr/>
        </p:nvSpPr>
        <p:spPr>
          <a:xfrm>
            <a:off x="1219200" y="2057400"/>
            <a:ext cx="7162800" cy="1015663"/>
          </a:xfrm>
          <a:prstGeom prst="rect">
            <a:avLst/>
          </a:prstGeom>
        </p:spPr>
        <p:txBody>
          <a:bodyPr wrap="square">
            <a:spAutoFit/>
          </a:bodyPr>
          <a:lstStyle/>
          <a:p>
            <a:r>
              <a:rPr lang="en-US" sz="2000" b="1" i="1" dirty="0"/>
              <a:t>If you need </a:t>
            </a:r>
            <a:r>
              <a:rPr lang="en-US" sz="2000" b="1" i="1" dirty="0" smtClean="0"/>
              <a:t>to </a:t>
            </a:r>
            <a:r>
              <a:rPr lang="en-US" sz="2000" b="1" i="1" dirty="0" smtClean="0">
                <a:solidFill>
                  <a:srgbClr val="FF0000"/>
                </a:solidFill>
              </a:rPr>
              <a:t>stay away </a:t>
            </a:r>
            <a:r>
              <a:rPr lang="en-US" sz="2000" b="1" i="1" dirty="0"/>
              <a:t>from something or someone, you should </a:t>
            </a:r>
            <a:r>
              <a:rPr lang="en-US" sz="2000" b="1" i="1" u="sng" dirty="0"/>
              <a:t>avoid</a:t>
            </a:r>
            <a:r>
              <a:rPr lang="en-US" sz="2000" b="1" i="1" dirty="0"/>
              <a:t> it or them because it might be dangerous, risky or bad for you</a:t>
            </a:r>
            <a:r>
              <a:rPr lang="en-US" sz="2000" b="1" i="1" dirty="0" smtClean="0"/>
              <a:t>.</a:t>
            </a:r>
            <a:endParaRPr lang="en-US" sz="2000" dirty="0"/>
          </a:p>
        </p:txBody>
      </p:sp>
      <p:sp>
        <p:nvSpPr>
          <p:cNvPr id="6" name="Footer Placeholder 3"/>
          <p:cNvSpPr>
            <a:spLocks noGrp="1"/>
          </p:cNvSpPr>
          <p:nvPr>
            <p:ph type="ftr" sz="quarter" idx="11"/>
          </p:nvPr>
        </p:nvSpPr>
        <p:spPr>
          <a:xfrm>
            <a:off x="1600200" y="6356350"/>
            <a:ext cx="6172200" cy="365125"/>
          </a:xfrm>
        </p:spPr>
        <p:txBody>
          <a:bodyPr/>
          <a:lstStyle/>
          <a:p>
            <a:r>
              <a:rPr lang="en-US" dirty="0" smtClean="0"/>
              <a:t>Reference:  NATIVELY SPEAKING COMICS </a:t>
            </a:r>
            <a:r>
              <a:rPr lang="en-US" dirty="0" err="1" smtClean="0">
                <a:hlinkClick r:id="rId3"/>
              </a:rPr>
              <a:t>www.natively</a:t>
            </a:r>
            <a:r>
              <a:rPr lang="en-US" dirty="0" smtClean="0">
                <a:hlinkClick r:id="rId3"/>
              </a:rPr>
              <a:t>-speaking-</a:t>
            </a:r>
            <a:r>
              <a:rPr lang="en-US" dirty="0" err="1" smtClean="0">
                <a:hlinkClick r:id="rId3"/>
              </a:rPr>
              <a:t>comics.blogspot.com</a:t>
            </a:r>
            <a:r>
              <a:rPr lang="en-US" dirty="0" smtClean="0">
                <a:hlinkClick r:id="rId3"/>
              </a:rPr>
              <a:t>/</a:t>
            </a:r>
            <a:r>
              <a:rPr lang="en-US" dirty="0" smtClean="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 up:  “If I grow up to be..”</a:t>
            </a:r>
            <a:endParaRPr lang="en-US" dirty="0"/>
          </a:p>
        </p:txBody>
      </p:sp>
      <p:pic>
        <p:nvPicPr>
          <p:cNvPr id="4" name="Content Placeholder 3" descr="grow up - phrasal verb.jpg"/>
          <p:cNvPicPr>
            <a:picLocks noGrp="1" noChangeAspect="1"/>
          </p:cNvPicPr>
          <p:nvPr>
            <p:ph idx="1"/>
          </p:nvPr>
        </p:nvPicPr>
        <p:blipFill>
          <a:blip r:embed="rId3" cstate="print"/>
          <a:stretch>
            <a:fillRect/>
          </a:stretch>
        </p:blipFill>
        <p:spPr>
          <a:xfrm>
            <a:off x="762000" y="4343400"/>
            <a:ext cx="7848600" cy="1981200"/>
          </a:xfrm>
        </p:spPr>
      </p:pic>
      <p:sp>
        <p:nvSpPr>
          <p:cNvPr id="5" name="TextBox 4"/>
          <p:cNvSpPr txBox="1"/>
          <p:nvPr/>
        </p:nvSpPr>
        <p:spPr>
          <a:xfrm>
            <a:off x="533400" y="1524000"/>
            <a:ext cx="8229600" cy="2677656"/>
          </a:xfrm>
          <a:prstGeom prst="rect">
            <a:avLst/>
          </a:prstGeom>
          <a:noFill/>
        </p:spPr>
        <p:txBody>
          <a:bodyPr wrap="square" rtlCol="0">
            <a:spAutoFit/>
          </a:bodyPr>
          <a:lstStyle/>
          <a:p>
            <a:r>
              <a:rPr lang="en-US" sz="2400" b="1" i="1" dirty="0"/>
              <a:t>Most of you already know what "</a:t>
            </a:r>
            <a:r>
              <a:rPr lang="en-US" sz="2400" b="1" i="1" dirty="0">
                <a:solidFill>
                  <a:srgbClr val="FF0000"/>
                </a:solidFill>
              </a:rPr>
              <a:t>grow up</a:t>
            </a:r>
            <a:r>
              <a:rPr lang="en-US" sz="2400" b="1" i="1" dirty="0"/>
              <a:t>" means: It's the process of becoming an adult - both physically and in terms of maturity... or simply to get older. What some of you don't know is that its use is limited. For </a:t>
            </a:r>
            <a:r>
              <a:rPr lang="en-US" sz="2400" b="1" i="1" dirty="0" smtClean="0"/>
              <a:t>example, </a:t>
            </a:r>
            <a:r>
              <a:rPr lang="en-US" sz="2400" b="1" i="1" dirty="0"/>
              <a:t>it is incorrect to say: "My business is growing up". Similarly it is not possible to say, "I am growing up in knowledge". In both cases, just omit the preposition "up".</a:t>
            </a:r>
            <a:endParaRPr lang="en-US" sz="2400" dirty="0"/>
          </a:p>
        </p:txBody>
      </p:sp>
      <p:sp>
        <p:nvSpPr>
          <p:cNvPr id="6" name="Footer Placeholder 3"/>
          <p:cNvSpPr>
            <a:spLocks noGrp="1"/>
          </p:cNvSpPr>
          <p:nvPr>
            <p:ph type="ftr" sz="quarter" idx="11"/>
          </p:nvPr>
        </p:nvSpPr>
        <p:spPr>
          <a:xfrm>
            <a:off x="1600200" y="6356350"/>
            <a:ext cx="6172200" cy="365125"/>
          </a:xfrm>
        </p:spPr>
        <p:txBody>
          <a:bodyPr/>
          <a:lstStyle/>
          <a:p>
            <a:r>
              <a:rPr lang="en-US" dirty="0" smtClean="0"/>
              <a:t>Reference:  NATIVELY SPEAKING COMICS </a:t>
            </a:r>
            <a:r>
              <a:rPr lang="en-US" dirty="0" err="1" smtClean="0">
                <a:hlinkClick r:id="rId4"/>
              </a:rPr>
              <a:t>www.natively</a:t>
            </a:r>
            <a:r>
              <a:rPr lang="en-US" dirty="0" smtClean="0">
                <a:hlinkClick r:id="rId4"/>
              </a:rPr>
              <a:t>-speaking-</a:t>
            </a:r>
            <a:r>
              <a:rPr lang="en-US" dirty="0" err="1" smtClean="0">
                <a:hlinkClick r:id="rId4"/>
              </a:rPr>
              <a:t>comics.blogspot.com</a:t>
            </a:r>
            <a:r>
              <a:rPr lang="en-US" dirty="0" smtClean="0">
                <a:hlinkClick r:id="rId4"/>
              </a:rPr>
              <a:t>/</a:t>
            </a:r>
            <a:r>
              <a:rPr lang="en-US" dirty="0" smtClean="0"/>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over something / someone</a:t>
            </a:r>
            <a:endParaRPr lang="en-US" dirty="0"/>
          </a:p>
        </p:txBody>
      </p:sp>
      <p:pic>
        <p:nvPicPr>
          <p:cNvPr id="4" name="Content Placeholder 3" descr="Get over - phrasal verb.png"/>
          <p:cNvPicPr>
            <a:picLocks noGrp="1" noChangeAspect="1"/>
          </p:cNvPicPr>
          <p:nvPr>
            <p:ph idx="1"/>
          </p:nvPr>
        </p:nvPicPr>
        <p:blipFill>
          <a:blip r:embed="rId2" cstate="print"/>
          <a:stretch>
            <a:fillRect/>
          </a:stretch>
        </p:blipFill>
        <p:spPr>
          <a:xfrm>
            <a:off x="1219200" y="3505200"/>
            <a:ext cx="6781800" cy="2009775"/>
          </a:xfrm>
        </p:spPr>
      </p:pic>
      <p:sp>
        <p:nvSpPr>
          <p:cNvPr id="5" name="TextBox 4"/>
          <p:cNvSpPr txBox="1"/>
          <p:nvPr/>
        </p:nvSpPr>
        <p:spPr>
          <a:xfrm>
            <a:off x="533400" y="1524000"/>
            <a:ext cx="8229600" cy="2308324"/>
          </a:xfrm>
          <a:prstGeom prst="rect">
            <a:avLst/>
          </a:prstGeom>
          <a:noFill/>
        </p:spPr>
        <p:txBody>
          <a:bodyPr wrap="square" rtlCol="0">
            <a:spAutoFit/>
          </a:bodyPr>
          <a:lstStyle/>
          <a:p>
            <a:r>
              <a:rPr lang="en-US" sz="2400" b="1" i="1" dirty="0"/>
              <a:t>There are many meanings for this phrasal verb - but in this context it means to recover from something or feel better. Here the pig is saying that he will not recover from feeling humiliated or embarrassed.</a:t>
            </a:r>
            <a:endParaRPr lang="en-US" sz="2400" dirty="0"/>
          </a:p>
          <a:p>
            <a:r>
              <a:rPr lang="en-US" sz="2400" dirty="0" smtClean="0"/>
              <a:t/>
            </a:r>
            <a:br>
              <a:rPr lang="en-US" sz="2400" dirty="0" smtClean="0"/>
            </a:br>
            <a:endParaRPr lang="en-US" sz="2400" dirty="0"/>
          </a:p>
        </p:txBody>
      </p:sp>
      <p:sp>
        <p:nvSpPr>
          <p:cNvPr id="6" name="Footer Placeholder 3"/>
          <p:cNvSpPr>
            <a:spLocks noGrp="1"/>
          </p:cNvSpPr>
          <p:nvPr>
            <p:ph type="ftr" sz="quarter" idx="11"/>
          </p:nvPr>
        </p:nvSpPr>
        <p:spPr>
          <a:xfrm>
            <a:off x="1600200" y="6356350"/>
            <a:ext cx="6172200" cy="365125"/>
          </a:xfrm>
        </p:spPr>
        <p:txBody>
          <a:bodyPr/>
          <a:lstStyle/>
          <a:p>
            <a:r>
              <a:rPr lang="en-US" dirty="0" smtClean="0"/>
              <a:t>Reference:  NATIVELY SPEAKING COMICS </a:t>
            </a:r>
            <a:r>
              <a:rPr lang="en-US" dirty="0" err="1" smtClean="0">
                <a:hlinkClick r:id="rId3"/>
              </a:rPr>
              <a:t>www.natively</a:t>
            </a:r>
            <a:r>
              <a:rPr lang="en-US" dirty="0" smtClean="0">
                <a:hlinkClick r:id="rId3"/>
              </a:rPr>
              <a:t>-speaking-</a:t>
            </a:r>
            <a:r>
              <a:rPr lang="en-US" dirty="0" err="1" smtClean="0">
                <a:hlinkClick r:id="rId3"/>
              </a:rPr>
              <a:t>comics.blogspot.com</a:t>
            </a:r>
            <a:r>
              <a:rPr lang="en-US" dirty="0" smtClean="0">
                <a:hlinkClick r:id="rId3"/>
              </a:rPr>
              <a:t>/</a:t>
            </a:r>
            <a:r>
              <a:rPr lang="en-US" dirty="0" smtClean="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(something) up / Look it up</a:t>
            </a:r>
            <a:endParaRPr lang="en-US" dirty="0"/>
          </a:p>
        </p:txBody>
      </p:sp>
      <p:pic>
        <p:nvPicPr>
          <p:cNvPr id="4" name="Content Placeholder 3" descr="look something up - phrasal verb.png"/>
          <p:cNvPicPr>
            <a:picLocks noGrp="1" noChangeAspect="1"/>
          </p:cNvPicPr>
          <p:nvPr>
            <p:ph idx="1"/>
          </p:nvPr>
        </p:nvPicPr>
        <p:blipFill>
          <a:blip r:embed="rId2" cstate="print"/>
          <a:stretch>
            <a:fillRect/>
          </a:stretch>
        </p:blipFill>
        <p:spPr>
          <a:xfrm>
            <a:off x="1676400" y="3657600"/>
            <a:ext cx="6324600" cy="1990725"/>
          </a:xfrm>
        </p:spPr>
      </p:pic>
      <p:sp>
        <p:nvSpPr>
          <p:cNvPr id="5" name="Rectangle 4"/>
          <p:cNvSpPr/>
          <p:nvPr/>
        </p:nvSpPr>
        <p:spPr>
          <a:xfrm>
            <a:off x="838200" y="1600200"/>
            <a:ext cx="7467600" cy="1938992"/>
          </a:xfrm>
          <a:prstGeom prst="rect">
            <a:avLst/>
          </a:prstGeom>
        </p:spPr>
        <p:txBody>
          <a:bodyPr wrap="square">
            <a:spAutoFit/>
          </a:bodyPr>
          <a:lstStyle/>
          <a:p>
            <a:r>
              <a:rPr lang="en-US" sz="2400" b="1" i="1" dirty="0"/>
              <a:t>If you </a:t>
            </a:r>
            <a:r>
              <a:rPr lang="en-US" sz="2400" b="1" i="1" dirty="0">
                <a:solidFill>
                  <a:srgbClr val="FF0000"/>
                </a:solidFill>
              </a:rPr>
              <a:t>look someone or something up</a:t>
            </a:r>
            <a:r>
              <a:rPr lang="en-US" sz="2400" b="1" i="1" dirty="0"/>
              <a:t>, you are looking for information from a reference source such as: the internet, the yellow pages, any kind of dictionary, an encyclopedia (or </a:t>
            </a:r>
            <a:r>
              <a:rPr lang="en-US" sz="2400" b="1" i="1" dirty="0" err="1"/>
              <a:t>wikipedia</a:t>
            </a:r>
            <a:r>
              <a:rPr lang="en-US" sz="2400" b="1" i="1" dirty="0"/>
              <a:t>), a telephone directory... </a:t>
            </a:r>
            <a:r>
              <a:rPr lang="en-US" sz="2400" b="1" i="1" dirty="0" err="1"/>
              <a:t>facebook</a:t>
            </a:r>
            <a:r>
              <a:rPr lang="en-US" sz="2400" b="1" i="1" dirty="0"/>
              <a:t>, Google Maps etc.</a:t>
            </a:r>
            <a:endParaRPr lang="en-US" sz="2400" dirty="0"/>
          </a:p>
        </p:txBody>
      </p:sp>
      <p:sp>
        <p:nvSpPr>
          <p:cNvPr id="6" name="Footer Placeholder 3"/>
          <p:cNvSpPr>
            <a:spLocks noGrp="1"/>
          </p:cNvSpPr>
          <p:nvPr>
            <p:ph type="ftr" sz="quarter" idx="11"/>
          </p:nvPr>
        </p:nvSpPr>
        <p:spPr>
          <a:xfrm>
            <a:off x="1600200" y="6356350"/>
            <a:ext cx="6172200" cy="365125"/>
          </a:xfrm>
        </p:spPr>
        <p:txBody>
          <a:bodyPr/>
          <a:lstStyle/>
          <a:p>
            <a:r>
              <a:rPr lang="en-US" dirty="0" smtClean="0"/>
              <a:t>Reference:  NATIVELY SPEAKING COMICS </a:t>
            </a:r>
            <a:r>
              <a:rPr lang="en-US" dirty="0" err="1" smtClean="0">
                <a:hlinkClick r:id="rId3"/>
              </a:rPr>
              <a:t>www.natively</a:t>
            </a:r>
            <a:r>
              <a:rPr lang="en-US" dirty="0" smtClean="0">
                <a:hlinkClick r:id="rId3"/>
              </a:rPr>
              <a:t>-speaking-</a:t>
            </a:r>
            <a:r>
              <a:rPr lang="en-US" dirty="0" err="1" smtClean="0">
                <a:hlinkClick r:id="rId3"/>
              </a:rPr>
              <a:t>comics.blogspot.com</a:t>
            </a:r>
            <a:r>
              <a:rPr lang="en-US" dirty="0" smtClean="0">
                <a:hlinkClick r:id="rId3"/>
              </a:rPr>
              <a:t>/</a:t>
            </a:r>
            <a:r>
              <a:rPr lang="en-US" dirty="0" smtClean="0"/>
              <a:t>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Lug (something) around</a:t>
            </a:r>
            <a:endParaRPr lang="en-US" dirty="0"/>
          </a:p>
        </p:txBody>
      </p:sp>
      <p:pic>
        <p:nvPicPr>
          <p:cNvPr id="4" name="Content Placeholder 3" descr="Lug around.jpg"/>
          <p:cNvPicPr>
            <a:picLocks noGrp="1" noChangeAspect="1"/>
          </p:cNvPicPr>
          <p:nvPr>
            <p:ph idx="1"/>
          </p:nvPr>
        </p:nvPicPr>
        <p:blipFill>
          <a:blip r:embed="rId2" cstate="print"/>
          <a:stretch>
            <a:fillRect/>
          </a:stretch>
        </p:blipFill>
        <p:spPr>
          <a:xfrm>
            <a:off x="1600200" y="3581400"/>
            <a:ext cx="6096000" cy="2000250"/>
          </a:xfrm>
        </p:spPr>
      </p:pic>
      <p:sp>
        <p:nvSpPr>
          <p:cNvPr id="5" name="Rectangle 4"/>
          <p:cNvSpPr/>
          <p:nvPr/>
        </p:nvSpPr>
        <p:spPr>
          <a:xfrm>
            <a:off x="838200" y="1828800"/>
            <a:ext cx="7620000" cy="1200329"/>
          </a:xfrm>
          <a:prstGeom prst="rect">
            <a:avLst/>
          </a:prstGeom>
        </p:spPr>
        <p:txBody>
          <a:bodyPr wrap="square">
            <a:spAutoFit/>
          </a:bodyPr>
          <a:lstStyle/>
          <a:p>
            <a:r>
              <a:rPr lang="en-US" sz="2400" b="1" i="1" dirty="0"/>
              <a:t>We've been </a:t>
            </a:r>
            <a:r>
              <a:rPr lang="en-US" sz="2400" b="1" i="1" dirty="0" smtClean="0">
                <a:solidFill>
                  <a:srgbClr val="FF0000"/>
                </a:solidFill>
              </a:rPr>
              <a:t>lugging </a:t>
            </a:r>
            <a:r>
              <a:rPr lang="en-US" sz="2400" b="1" i="1" dirty="0">
                <a:solidFill>
                  <a:srgbClr val="FF0000"/>
                </a:solidFill>
              </a:rPr>
              <a:t>(this dumb </a:t>
            </a:r>
            <a:r>
              <a:rPr lang="en-US" sz="2400" b="1" i="1" dirty="0" smtClean="0">
                <a:solidFill>
                  <a:srgbClr val="FF0000"/>
                </a:solidFill>
              </a:rPr>
              <a:t>microwave</a:t>
            </a:r>
            <a:r>
              <a:rPr lang="en-US" sz="2400" b="1" i="1" dirty="0">
                <a:solidFill>
                  <a:srgbClr val="FF0000"/>
                </a:solidFill>
              </a:rPr>
              <a:t>) around</a:t>
            </a:r>
            <a:r>
              <a:rPr lang="en-US" sz="2400" b="1" i="1" dirty="0"/>
              <a:t>:</a:t>
            </a:r>
            <a:endParaRPr lang="en-US" sz="2400" dirty="0"/>
          </a:p>
          <a:p>
            <a:r>
              <a:rPr lang="en-US" sz="2400" b="1" i="1" dirty="0"/>
              <a:t>To pull or carry something that's heavy or cumbersome (big) with great difficulty</a:t>
            </a:r>
            <a:r>
              <a:rPr lang="en-US" sz="2400" b="1" i="1" dirty="0" smtClean="0"/>
              <a:t>.</a:t>
            </a:r>
            <a:endParaRPr lang="en-US" sz="2400" dirty="0"/>
          </a:p>
        </p:txBody>
      </p:sp>
      <p:sp>
        <p:nvSpPr>
          <p:cNvPr id="6" name="Footer Placeholder 3"/>
          <p:cNvSpPr>
            <a:spLocks noGrp="1"/>
          </p:cNvSpPr>
          <p:nvPr>
            <p:ph type="ftr" sz="quarter" idx="11"/>
          </p:nvPr>
        </p:nvSpPr>
        <p:spPr>
          <a:xfrm>
            <a:off x="1600200" y="6356350"/>
            <a:ext cx="6172200" cy="365125"/>
          </a:xfrm>
        </p:spPr>
        <p:txBody>
          <a:bodyPr/>
          <a:lstStyle/>
          <a:p>
            <a:r>
              <a:rPr lang="en-US" dirty="0" smtClean="0"/>
              <a:t>Reference:  NATIVELY SPEAKING COMICS </a:t>
            </a:r>
            <a:r>
              <a:rPr lang="en-US" dirty="0" err="1" smtClean="0">
                <a:hlinkClick r:id="rId3"/>
              </a:rPr>
              <a:t>www.natively</a:t>
            </a:r>
            <a:r>
              <a:rPr lang="en-US" dirty="0" smtClean="0">
                <a:hlinkClick r:id="rId3"/>
              </a:rPr>
              <a:t>-speaking-</a:t>
            </a:r>
            <a:r>
              <a:rPr lang="en-US" dirty="0" err="1" smtClean="0">
                <a:hlinkClick r:id="rId3"/>
              </a:rPr>
              <a:t>comics.blogspot.com</a:t>
            </a:r>
            <a:r>
              <a:rPr lang="en-US" dirty="0" smtClean="0">
                <a:hlinkClick r:id="rId3"/>
              </a:rPr>
              <a:t>/</a:t>
            </a:r>
            <a:r>
              <a:rPr lang="en-US" dirty="0" smtClean="0"/>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up something</a:t>
            </a:r>
            <a:endParaRPr lang="en-US" dirty="0"/>
          </a:p>
        </p:txBody>
      </p:sp>
      <p:pic>
        <p:nvPicPr>
          <p:cNvPr id="4" name="Content Placeholder 3" descr="Take up - Phrasal verb.png"/>
          <p:cNvPicPr>
            <a:picLocks noGrp="1" noChangeAspect="1"/>
          </p:cNvPicPr>
          <p:nvPr>
            <p:ph idx="1"/>
          </p:nvPr>
        </p:nvPicPr>
        <p:blipFill>
          <a:blip r:embed="rId2" cstate="print"/>
          <a:stretch>
            <a:fillRect/>
          </a:stretch>
        </p:blipFill>
        <p:spPr>
          <a:xfrm>
            <a:off x="1447800" y="3082130"/>
            <a:ext cx="6553200" cy="2175669"/>
          </a:xfrm>
        </p:spPr>
      </p:pic>
      <p:sp>
        <p:nvSpPr>
          <p:cNvPr id="5" name="Rectangle 4"/>
          <p:cNvSpPr/>
          <p:nvPr/>
        </p:nvSpPr>
        <p:spPr>
          <a:xfrm>
            <a:off x="990600" y="1828800"/>
            <a:ext cx="7696200" cy="400110"/>
          </a:xfrm>
          <a:prstGeom prst="rect">
            <a:avLst/>
          </a:prstGeom>
        </p:spPr>
        <p:txBody>
          <a:bodyPr wrap="square">
            <a:spAutoFit/>
          </a:bodyPr>
          <a:lstStyle/>
          <a:p>
            <a:r>
              <a:rPr lang="en-US" sz="2000" b="1" i="1" dirty="0"/>
              <a:t>If you take up something, you are starting a new hobby or activity</a:t>
            </a:r>
            <a:r>
              <a:rPr lang="en-US" sz="2000" b="1" i="1" dirty="0" smtClean="0"/>
              <a:t>.</a:t>
            </a:r>
            <a:endParaRPr lang="en-US" sz="2000" dirty="0"/>
          </a:p>
        </p:txBody>
      </p:sp>
      <p:sp>
        <p:nvSpPr>
          <p:cNvPr id="6" name="Footer Placeholder 3"/>
          <p:cNvSpPr>
            <a:spLocks noGrp="1"/>
          </p:cNvSpPr>
          <p:nvPr>
            <p:ph type="ftr" sz="quarter" idx="11"/>
          </p:nvPr>
        </p:nvSpPr>
        <p:spPr>
          <a:xfrm>
            <a:off x="1600200" y="6356350"/>
            <a:ext cx="6172200" cy="365125"/>
          </a:xfrm>
        </p:spPr>
        <p:txBody>
          <a:bodyPr/>
          <a:lstStyle/>
          <a:p>
            <a:r>
              <a:rPr lang="en-US" dirty="0" smtClean="0"/>
              <a:t>Reference:  NATIVELY SPEAKING COMICS </a:t>
            </a:r>
            <a:r>
              <a:rPr lang="en-US" dirty="0" err="1" smtClean="0">
                <a:hlinkClick r:id="rId3"/>
              </a:rPr>
              <a:t>www.natively</a:t>
            </a:r>
            <a:r>
              <a:rPr lang="en-US" dirty="0" smtClean="0">
                <a:hlinkClick r:id="rId3"/>
              </a:rPr>
              <a:t>-speaking-</a:t>
            </a:r>
            <a:r>
              <a:rPr lang="en-US" dirty="0" err="1" smtClean="0">
                <a:hlinkClick r:id="rId3"/>
              </a:rPr>
              <a:t>comics.blogspot.com</a:t>
            </a:r>
            <a:r>
              <a:rPr lang="en-US" dirty="0" smtClean="0">
                <a:hlinkClick r:id="rId3"/>
              </a:rPr>
              <a:t>/</a:t>
            </a:r>
            <a:r>
              <a:rPr lang="en-US" dirty="0" smtClean="0"/>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out something</a:t>
            </a:r>
            <a:endParaRPr lang="en-US" dirty="0"/>
          </a:p>
        </p:txBody>
      </p:sp>
      <p:pic>
        <p:nvPicPr>
          <p:cNvPr id="4" name="Content Placeholder 3" descr="fill out - phrasal verb.png"/>
          <p:cNvPicPr>
            <a:picLocks noGrp="1" noChangeAspect="1"/>
          </p:cNvPicPr>
          <p:nvPr>
            <p:ph idx="1"/>
          </p:nvPr>
        </p:nvPicPr>
        <p:blipFill>
          <a:blip r:embed="rId2" cstate="print"/>
          <a:stretch>
            <a:fillRect/>
          </a:stretch>
        </p:blipFill>
        <p:spPr>
          <a:xfrm>
            <a:off x="2133600" y="2819400"/>
            <a:ext cx="4876800" cy="3333750"/>
          </a:xfrm>
        </p:spPr>
      </p:pic>
      <p:sp>
        <p:nvSpPr>
          <p:cNvPr id="5" name="Rectangle 4"/>
          <p:cNvSpPr/>
          <p:nvPr/>
        </p:nvSpPr>
        <p:spPr>
          <a:xfrm>
            <a:off x="609600" y="1600200"/>
            <a:ext cx="8077200" cy="923330"/>
          </a:xfrm>
          <a:prstGeom prst="rect">
            <a:avLst/>
          </a:prstGeom>
        </p:spPr>
        <p:txBody>
          <a:bodyPr wrap="square">
            <a:spAutoFit/>
          </a:bodyPr>
          <a:lstStyle/>
          <a:p>
            <a:r>
              <a:rPr lang="en-US" b="1" i="1" dirty="0"/>
              <a:t>Usually you can fill out a form/ a document/ a questionnaire, a report or any kind of legal or official form. It is the same as saying "to complete in writing". Curiously, the phrasal verb "Fill in" is exactly the same as "Fill out"... they are synonyms</a:t>
            </a:r>
            <a:r>
              <a:rPr lang="en-US" b="1" i="1" dirty="0" smtClean="0"/>
              <a:t>.</a:t>
            </a:r>
            <a:endParaRPr lang="en-US" dirty="0"/>
          </a:p>
        </p:txBody>
      </p:sp>
      <p:sp>
        <p:nvSpPr>
          <p:cNvPr id="6" name="Footer Placeholder 3"/>
          <p:cNvSpPr>
            <a:spLocks noGrp="1"/>
          </p:cNvSpPr>
          <p:nvPr>
            <p:ph type="ftr" sz="quarter" idx="11"/>
          </p:nvPr>
        </p:nvSpPr>
        <p:spPr>
          <a:xfrm>
            <a:off x="1600200" y="6356350"/>
            <a:ext cx="6172200" cy="365125"/>
          </a:xfrm>
        </p:spPr>
        <p:txBody>
          <a:bodyPr/>
          <a:lstStyle/>
          <a:p>
            <a:r>
              <a:rPr lang="en-US" dirty="0" smtClean="0"/>
              <a:t>Reference:  NATIVELY SPEAKING COMICS </a:t>
            </a:r>
            <a:r>
              <a:rPr lang="en-US" dirty="0" err="1" smtClean="0">
                <a:hlinkClick r:id="rId3"/>
              </a:rPr>
              <a:t>www.natively</a:t>
            </a:r>
            <a:r>
              <a:rPr lang="en-US" dirty="0" smtClean="0">
                <a:hlinkClick r:id="rId3"/>
              </a:rPr>
              <a:t>-speaking-</a:t>
            </a:r>
            <a:r>
              <a:rPr lang="en-US" dirty="0" err="1" smtClean="0">
                <a:hlinkClick r:id="rId3"/>
              </a:rPr>
              <a:t>comics.blogspot.com</a:t>
            </a:r>
            <a:r>
              <a:rPr lang="en-US" dirty="0" smtClean="0">
                <a:hlinkClick r:id="rId3"/>
              </a:rPr>
              <a:t>/</a:t>
            </a:r>
            <a:r>
              <a:rPr lang="en-US" dirty="0" smtClean="0"/>
              <a: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up with </a:t>
            </a:r>
            <a:endParaRPr lang="en-US" dirty="0"/>
          </a:p>
        </p:txBody>
      </p:sp>
      <p:pic>
        <p:nvPicPr>
          <p:cNvPr id="4" name="Content Placeholder 3" descr="Putupwith-PhrasalVerb.jpg"/>
          <p:cNvPicPr>
            <a:picLocks noGrp="1" noChangeAspect="1"/>
          </p:cNvPicPr>
          <p:nvPr>
            <p:ph idx="1"/>
          </p:nvPr>
        </p:nvPicPr>
        <p:blipFill>
          <a:blip r:embed="rId2" cstate="print"/>
          <a:stretch>
            <a:fillRect/>
          </a:stretch>
        </p:blipFill>
        <p:spPr>
          <a:xfrm>
            <a:off x="1676400" y="3124200"/>
            <a:ext cx="6096000" cy="1990725"/>
          </a:xfrm>
        </p:spPr>
      </p:pic>
      <p:sp>
        <p:nvSpPr>
          <p:cNvPr id="5" name="Rectangle 4"/>
          <p:cNvSpPr/>
          <p:nvPr/>
        </p:nvSpPr>
        <p:spPr>
          <a:xfrm>
            <a:off x="1295400" y="1905000"/>
            <a:ext cx="7086600" cy="707886"/>
          </a:xfrm>
          <a:prstGeom prst="rect">
            <a:avLst/>
          </a:prstGeom>
        </p:spPr>
        <p:txBody>
          <a:bodyPr wrap="square">
            <a:spAutoFit/>
          </a:bodyPr>
          <a:lstStyle/>
          <a:p>
            <a:r>
              <a:rPr lang="en-US" sz="2000" b="1" i="1" dirty="0"/>
              <a:t>If you put up with someone or something, you tolerate something that you don't like or something that irritates you</a:t>
            </a:r>
            <a:r>
              <a:rPr lang="en-US" sz="2000" b="1" i="1" dirty="0" smtClean="0"/>
              <a:t>.</a:t>
            </a:r>
            <a:endParaRPr lang="en-US" sz="2000" dirty="0"/>
          </a:p>
        </p:txBody>
      </p:sp>
      <p:sp>
        <p:nvSpPr>
          <p:cNvPr id="6" name="Footer Placeholder 3"/>
          <p:cNvSpPr>
            <a:spLocks noGrp="1"/>
          </p:cNvSpPr>
          <p:nvPr>
            <p:ph type="ftr" sz="quarter" idx="11"/>
          </p:nvPr>
        </p:nvSpPr>
        <p:spPr>
          <a:xfrm>
            <a:off x="1600200" y="6356350"/>
            <a:ext cx="6172200" cy="365125"/>
          </a:xfrm>
        </p:spPr>
        <p:txBody>
          <a:bodyPr/>
          <a:lstStyle/>
          <a:p>
            <a:r>
              <a:rPr lang="en-US" dirty="0" smtClean="0"/>
              <a:t>Reference:  NATIVELY SPEAKING COMICS </a:t>
            </a:r>
            <a:r>
              <a:rPr lang="en-US" dirty="0" err="1" smtClean="0">
                <a:hlinkClick r:id="rId3"/>
              </a:rPr>
              <a:t>www.natively</a:t>
            </a:r>
            <a:r>
              <a:rPr lang="en-US" dirty="0" smtClean="0">
                <a:hlinkClick r:id="rId3"/>
              </a:rPr>
              <a:t>-speaking-</a:t>
            </a:r>
            <a:r>
              <a:rPr lang="en-US" dirty="0" err="1" smtClean="0">
                <a:hlinkClick r:id="rId3"/>
              </a:rPr>
              <a:t>comics.blogspot.com</a:t>
            </a:r>
            <a:r>
              <a:rPr lang="en-US" dirty="0" smtClean="0">
                <a:hlinkClick r:id="rId3"/>
              </a:rPr>
              <a:t>/</a:t>
            </a:r>
            <a:r>
              <a:rPr lang="en-US" dirty="0" smtClean="0"/>
              <a:t>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you’re up to</a:t>
            </a:r>
            <a:endParaRPr lang="en-US" dirty="0"/>
          </a:p>
        </p:txBody>
      </p:sp>
      <p:pic>
        <p:nvPicPr>
          <p:cNvPr id="4" name="Content Placeholder 3" descr="phrasalVerb-uptofindout.png"/>
          <p:cNvPicPr>
            <a:picLocks noGrp="1" noChangeAspect="1"/>
          </p:cNvPicPr>
          <p:nvPr>
            <p:ph idx="1"/>
          </p:nvPr>
        </p:nvPicPr>
        <p:blipFill>
          <a:blip r:embed="rId2" cstate="print"/>
          <a:stretch>
            <a:fillRect/>
          </a:stretch>
        </p:blipFill>
        <p:spPr>
          <a:xfrm>
            <a:off x="838200" y="3276600"/>
            <a:ext cx="7620000" cy="1905000"/>
          </a:xfrm>
        </p:spPr>
      </p:pic>
      <p:sp>
        <p:nvSpPr>
          <p:cNvPr id="5" name="Rectangle 4"/>
          <p:cNvSpPr/>
          <p:nvPr/>
        </p:nvSpPr>
        <p:spPr>
          <a:xfrm>
            <a:off x="1371600" y="1752600"/>
            <a:ext cx="6934200" cy="1200329"/>
          </a:xfrm>
          <a:prstGeom prst="rect">
            <a:avLst/>
          </a:prstGeom>
        </p:spPr>
        <p:txBody>
          <a:bodyPr wrap="square">
            <a:spAutoFit/>
          </a:bodyPr>
          <a:lstStyle/>
          <a:p>
            <a:r>
              <a:rPr lang="en-US" sz="2400" b="1" i="1" dirty="0"/>
              <a:t>In this context, if </a:t>
            </a:r>
            <a:r>
              <a:rPr lang="en-US" sz="2400" b="1" i="1" dirty="0">
                <a:solidFill>
                  <a:srgbClr val="FF0000"/>
                </a:solidFill>
              </a:rPr>
              <a:t>you are up to something</a:t>
            </a:r>
            <a:r>
              <a:rPr lang="en-US" sz="2400" b="1" i="1" dirty="0"/>
              <a:t> it simply means that you are doing something... you could also be scheming (secret plan).</a:t>
            </a:r>
            <a:endParaRPr lang="en-US" sz="2400" dirty="0"/>
          </a:p>
        </p:txBody>
      </p:sp>
      <p:sp>
        <p:nvSpPr>
          <p:cNvPr id="6" name="Footer Placeholder 3"/>
          <p:cNvSpPr>
            <a:spLocks noGrp="1"/>
          </p:cNvSpPr>
          <p:nvPr>
            <p:ph type="ftr" sz="quarter" idx="11"/>
          </p:nvPr>
        </p:nvSpPr>
        <p:spPr>
          <a:xfrm>
            <a:off x="1600200" y="6356350"/>
            <a:ext cx="6172200" cy="365125"/>
          </a:xfrm>
        </p:spPr>
        <p:txBody>
          <a:bodyPr/>
          <a:lstStyle/>
          <a:p>
            <a:r>
              <a:rPr lang="en-US" dirty="0" smtClean="0"/>
              <a:t>Reference:  NATIVELY SPEAKING COMICS </a:t>
            </a:r>
            <a:r>
              <a:rPr lang="en-US" dirty="0" err="1" smtClean="0">
                <a:hlinkClick r:id="rId3"/>
              </a:rPr>
              <a:t>www.natively</a:t>
            </a:r>
            <a:r>
              <a:rPr lang="en-US" dirty="0" smtClean="0">
                <a:hlinkClick r:id="rId3"/>
              </a:rPr>
              <a:t>-speaking-</a:t>
            </a:r>
            <a:r>
              <a:rPr lang="en-US" dirty="0" err="1" smtClean="0">
                <a:hlinkClick r:id="rId3"/>
              </a:rPr>
              <a:t>comics.blogspot.com</a:t>
            </a:r>
            <a:r>
              <a:rPr lang="en-US" dirty="0" smtClean="0">
                <a:hlinkClick r:id="rId3"/>
              </a:rPr>
              <a:t>/</a:t>
            </a:r>
            <a:r>
              <a:rPr lang="en-US" dirty="0" smtClean="0"/>
              <a:t>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462</Words>
  <Application>Microsoft Office PowerPoint</Application>
  <PresentationFormat>On-screen Show (4:3)</PresentationFormat>
  <Paragraphs>35</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PHRASAL VERBS (2)</vt:lpstr>
      <vt:lpstr>Grow up:  “If I grow up to be..”</vt:lpstr>
      <vt:lpstr>Get over something / someone</vt:lpstr>
      <vt:lpstr>Look (something) up / Look it up</vt:lpstr>
      <vt:lpstr>Lug (something) around</vt:lpstr>
      <vt:lpstr>Take up something</vt:lpstr>
      <vt:lpstr>Fill out something</vt:lpstr>
      <vt:lpstr>Put up with </vt:lpstr>
      <vt:lpstr>What you’re up to</vt:lpstr>
      <vt:lpstr>Stay away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PHRASAL VERBS (2)</dc:title>
  <dc:creator>owner</dc:creator>
  <cp:lastModifiedBy>owner</cp:lastModifiedBy>
  <cp:revision>9</cp:revision>
  <dcterms:created xsi:type="dcterms:W3CDTF">2012-01-20T10:58:56Z</dcterms:created>
  <dcterms:modified xsi:type="dcterms:W3CDTF">2012-01-26T13:28:15Z</dcterms:modified>
</cp:coreProperties>
</file>