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96059-ED86-444E-BDCA-3EB849302EC3}" type="datetimeFigureOut">
              <a:rPr lang="en-US" smtClean="0"/>
              <a:pPr/>
              <a:t>24-Jan-12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FDAD2-7F05-4FC1-BC40-27F8E7B11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C68393-5015-450D-A274-CCFB6C305DCC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5DF4-9F12-4852-AAB5-6C87E9758461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F63-52F4-4EEE-875C-16FA894BA0A8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98B4455-66FE-49FD-8F8D-A10C6B4A5A36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EBC8BA-E62B-4BA1-9C75-25D1B4C2AF7E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0CD699-8804-4CCE-8022-9825D13641AD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710AC9-01E9-4A1A-9A62-9B032F5A5A81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B0FF-B696-4452-9483-E51E840CCBCF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A4574F-8A89-4E1E-9062-0248E80D83D9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0848C1-6802-467B-B894-D0BC47D84DB8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2070C4-6FAE-4E9A-BA17-6403B7AEDBA8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4D652-BFA9-43EF-8A3F-36F3F2D5E7DC}" type="datetime1">
              <a:rPr lang="en-US" smtClean="0"/>
              <a:pPr/>
              <a:t>24-Jan-12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D51420-A344-47E8-A60B-FFC0BD76D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MORAL</a:t>
            </a:r>
            <a:br>
              <a:rPr lang="en-US" dirty="0" smtClean="0"/>
            </a:b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AMANAH</a:t>
            </a:r>
            <a:endParaRPr lang="en-US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Mungkir</a:t>
            </a:r>
            <a:r>
              <a:rPr lang="en-US" sz="3200" dirty="0" smtClean="0"/>
              <a:t> </a:t>
            </a:r>
            <a:r>
              <a:rPr lang="en-US" sz="3200" dirty="0" err="1" smtClean="0"/>
              <a:t>janji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berbohong</a:t>
            </a:r>
            <a:r>
              <a:rPr lang="en-US" sz="3200" dirty="0" smtClean="0"/>
              <a:t>.</a:t>
            </a:r>
          </a:p>
        </p:txBody>
      </p:sp>
      <p:pic>
        <p:nvPicPr>
          <p:cNvPr id="5" name="Picture 4" descr="break promi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743200"/>
            <a:ext cx="4967127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Menimbulkan</a:t>
            </a:r>
            <a:r>
              <a:rPr lang="en-US" sz="3200" dirty="0" smtClean="0"/>
              <a:t> </a:t>
            </a:r>
            <a:r>
              <a:rPr lang="en-US" sz="3200" dirty="0" err="1" smtClean="0"/>
              <a:t>kecurigaan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 </a:t>
            </a:r>
            <a:r>
              <a:rPr lang="en-US" sz="3200" dirty="0" err="1" smtClean="0"/>
              <a:t>semasa</a:t>
            </a:r>
            <a:r>
              <a:rPr lang="en-US" sz="3200" dirty="0" smtClean="0"/>
              <a:t> </a:t>
            </a:r>
            <a:r>
              <a:rPr lang="en-US" sz="3200" dirty="0" err="1" smtClean="0"/>
              <a:t>melaksanakan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r>
              <a:rPr lang="en-US" sz="3200" dirty="0"/>
              <a:t>.</a:t>
            </a:r>
          </a:p>
        </p:txBody>
      </p:sp>
      <p:pic>
        <p:nvPicPr>
          <p:cNvPr id="6" name="Picture 5" descr="rasuah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124200"/>
            <a:ext cx="4099128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Menyalahgunakan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kuasa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dipertanggungjawabkan</a:t>
            </a:r>
            <a:r>
              <a:rPr lang="en-US" sz="3200" dirty="0"/>
              <a:t>.</a:t>
            </a:r>
          </a:p>
        </p:txBody>
      </p:sp>
      <p:pic>
        <p:nvPicPr>
          <p:cNvPr id="5" name="Picture 4" descr="w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048000"/>
            <a:ext cx="4577892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Menerima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rasuah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rasu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743200"/>
            <a:ext cx="4801394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en-US" dirty="0" err="1" smtClean="0"/>
              <a:t>Mengapakah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amanah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dipraktikkan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?</a:t>
            </a:r>
          </a:p>
          <a:p>
            <a:pPr marL="577850" indent="-3175">
              <a:buNone/>
              <a:tabLst>
                <a:tab pos="1150938" algn="l"/>
              </a:tabLst>
            </a:pPr>
            <a:r>
              <a:rPr lang="en-US" dirty="0" smtClean="0"/>
              <a:t>	</a:t>
            </a:r>
            <a:r>
              <a:rPr lang="en-US" sz="2800" dirty="0" smtClean="0"/>
              <a:t>A.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	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</a:t>
            </a:r>
          </a:p>
          <a:p>
            <a:pPr marL="1089025" indent="-514350">
              <a:buAutoNum type="alphaUcPeriod" startAt="2"/>
              <a:tabLst>
                <a:tab pos="1150938" algn="l"/>
              </a:tabLst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 	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</a:t>
            </a:r>
          </a:p>
          <a:p>
            <a:pPr marL="1089025" indent="-514350">
              <a:buAutoNum type="alphaUcPeriod" startAt="2"/>
              <a:tabLst>
                <a:tab pos="1150938" algn="l"/>
              </a:tabLst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muhibah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kalangan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pelajar</a:t>
            </a:r>
            <a:r>
              <a:rPr lang="en-US" sz="2800" dirty="0" smtClean="0"/>
              <a:t>.</a:t>
            </a:r>
          </a:p>
          <a:p>
            <a:pPr marL="1089025" indent="-514350">
              <a:buAutoNum type="alphaUcPeriod" startAt="2"/>
              <a:tabLst>
                <a:tab pos="1150938" algn="l"/>
              </a:tabLst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curiga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kalangan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pPr marL="577850" indent="-3175">
              <a:buNone/>
              <a:tabLst>
                <a:tab pos="1150938" algn="l"/>
              </a:tabLst>
            </a:pPr>
            <a:endParaRPr lang="en-US" dirty="0" smtClean="0"/>
          </a:p>
          <a:p>
            <a:pPr marL="0" indent="0">
              <a:buNone/>
              <a:tabLst>
                <a:tab pos="1150938" algn="l"/>
              </a:tabLst>
            </a:pPr>
            <a:endParaRPr lang="en-US" sz="2800" dirty="0" smtClean="0"/>
          </a:p>
          <a:p>
            <a:pPr marL="514350" indent="-514350">
              <a:buAutoNum type="arabicPeriod" startAt="2"/>
              <a:tabLst>
                <a:tab pos="1150938" algn="l"/>
              </a:tabLst>
            </a:pP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slogan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?</a:t>
            </a:r>
          </a:p>
          <a:p>
            <a:pPr marL="514350" indent="-514350">
              <a:buNone/>
              <a:tabLst>
                <a:tab pos="1090613" algn="l"/>
              </a:tabLst>
            </a:pPr>
            <a:r>
              <a:rPr lang="en-US" sz="2800" dirty="0" smtClean="0"/>
              <a:t>	A.  </a:t>
            </a:r>
            <a:r>
              <a:rPr lang="en-US" sz="2800" dirty="0" err="1" smtClean="0"/>
              <a:t>Menggalakkan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supaya</a:t>
            </a:r>
            <a:r>
              <a:rPr lang="en-US" sz="2800" dirty="0" smtClean="0"/>
              <a:t> 	</a:t>
            </a:r>
            <a:r>
              <a:rPr lang="en-US" sz="2800" dirty="0" err="1" smtClean="0"/>
              <a:t>mengamalkan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amanah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  <a:tabLst>
                <a:tab pos="1090613" algn="l"/>
              </a:tabLst>
            </a:pPr>
            <a:r>
              <a:rPr lang="en-US" sz="2800" dirty="0" smtClean="0"/>
              <a:t>	B.	</a:t>
            </a:r>
            <a:r>
              <a:rPr lang="en-US" sz="2800" dirty="0" err="1" smtClean="0"/>
              <a:t>Menyedarkan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kelebihan</a:t>
            </a:r>
            <a:r>
              <a:rPr lang="en-US" sz="2800" dirty="0" smtClean="0"/>
              <a:t> 	</a:t>
            </a:r>
            <a:r>
              <a:rPr lang="en-US" sz="2800" dirty="0" err="1" smtClean="0"/>
              <a:t>bersikap</a:t>
            </a:r>
            <a:r>
              <a:rPr lang="en-US" sz="2800" dirty="0" smtClean="0"/>
              <a:t> </a:t>
            </a:r>
            <a:r>
              <a:rPr lang="en-US" sz="2800" dirty="0" err="1" smtClean="0"/>
              <a:t>amanah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  <a:tabLst>
                <a:tab pos="1090613" algn="l"/>
              </a:tabLst>
            </a:pPr>
            <a:r>
              <a:rPr lang="en-US" sz="2800" dirty="0" smtClean="0"/>
              <a:t>	C.  </a:t>
            </a:r>
            <a:r>
              <a:rPr lang="en-US" sz="2800" dirty="0" err="1" smtClean="0"/>
              <a:t>Menggalakkan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agar </a:t>
            </a:r>
            <a:r>
              <a:rPr lang="en-US" sz="2800" dirty="0" err="1" smtClean="0"/>
              <a:t>sentiasa</a:t>
            </a:r>
            <a:r>
              <a:rPr lang="en-US" sz="2800" dirty="0" smtClean="0"/>
              <a:t> 	</a:t>
            </a:r>
            <a:r>
              <a:rPr lang="en-US" sz="2800" dirty="0" err="1" smtClean="0"/>
              <a:t>cekap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  <a:tabLst>
                <a:tab pos="1090613" algn="l"/>
              </a:tabLst>
            </a:pPr>
            <a:r>
              <a:rPr lang="en-US" sz="2800" dirty="0" smtClean="0"/>
              <a:t>	D.	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kesedaran</a:t>
            </a:r>
            <a:r>
              <a:rPr lang="en-US" sz="2800" dirty="0" smtClean="0"/>
              <a:t> agar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	</a:t>
            </a:r>
            <a:r>
              <a:rPr lang="en-US" sz="2800" dirty="0" err="1" smtClean="0"/>
              <a:t>kebersihan</a:t>
            </a:r>
            <a:r>
              <a:rPr lang="en-US" sz="28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447800"/>
            <a:ext cx="5257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Bersih</a:t>
            </a:r>
            <a:r>
              <a:rPr lang="en-US" sz="2800" dirty="0" smtClean="0"/>
              <a:t>, </a:t>
            </a:r>
            <a:r>
              <a:rPr lang="en-US" sz="2800" dirty="0" err="1" smtClean="0"/>
              <a:t>Cekap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Amanah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AutoNum type="arabicPeriod" startAt="3"/>
            </a:pP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yang </a:t>
            </a:r>
            <a:r>
              <a:rPr lang="en-US" dirty="0" err="1" smtClean="0"/>
              <a:t>manakah</a:t>
            </a:r>
            <a:r>
              <a:rPr lang="en-US" dirty="0" smtClean="0"/>
              <a:t> </a:t>
            </a:r>
            <a:r>
              <a:rPr lang="en-US" b="1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amanah</a:t>
            </a:r>
            <a:r>
              <a:rPr lang="en-US" dirty="0" smtClean="0"/>
              <a:t>?</a:t>
            </a:r>
          </a:p>
          <a:p>
            <a:pPr marL="578358" indent="-514350">
              <a:buNone/>
              <a:tabLst>
                <a:tab pos="1150938" algn="l"/>
              </a:tabLst>
            </a:pPr>
            <a:r>
              <a:rPr lang="en-US" dirty="0" smtClean="0"/>
              <a:t>	</a:t>
            </a:r>
            <a:r>
              <a:rPr lang="en-US" sz="2800" dirty="0" smtClean="0"/>
              <a:t>A.  </a:t>
            </a:r>
            <a:r>
              <a:rPr lang="en-US" sz="2800" dirty="0" err="1" smtClean="0"/>
              <a:t>Sanggup</a:t>
            </a:r>
            <a:r>
              <a:rPr lang="en-US" sz="2800" dirty="0" smtClean="0"/>
              <a:t> </a:t>
            </a:r>
            <a:r>
              <a:rPr lang="en-US" sz="2800" dirty="0" err="1" smtClean="0"/>
              <a:t>mengakui</a:t>
            </a:r>
            <a:r>
              <a:rPr lang="en-US" sz="2800" dirty="0" smtClean="0"/>
              <a:t>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	</a:t>
            </a:r>
            <a:r>
              <a:rPr lang="en-US" sz="2800" dirty="0" err="1" smtClean="0"/>
              <a:t>sendiri</a:t>
            </a:r>
            <a:r>
              <a:rPr lang="en-US" sz="2800" dirty="0" smtClean="0"/>
              <a:t>.</a:t>
            </a:r>
          </a:p>
          <a:p>
            <a:pPr marL="578358" indent="-514350">
              <a:buNone/>
              <a:tabLst>
                <a:tab pos="1150938" algn="l"/>
              </a:tabLst>
            </a:pPr>
            <a:r>
              <a:rPr lang="en-US" sz="2800" dirty="0" smtClean="0"/>
              <a:t>	B.   Bertanggungjawab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	</a:t>
            </a:r>
            <a:r>
              <a:rPr lang="en-US" sz="2800" dirty="0" err="1" smtClean="0"/>
              <a:t>sebarang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timbul</a:t>
            </a:r>
            <a:r>
              <a:rPr lang="en-US" sz="2800" dirty="0" smtClean="0"/>
              <a:t>.</a:t>
            </a:r>
          </a:p>
          <a:p>
            <a:pPr marL="578358" indent="-514350">
              <a:buNone/>
              <a:tabLst>
                <a:tab pos="1150938" algn="l"/>
              </a:tabLst>
            </a:pPr>
            <a:r>
              <a:rPr lang="en-US" sz="2800" dirty="0" smtClean="0"/>
              <a:t>	C. 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integriti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	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tanggungjawab</a:t>
            </a:r>
            <a:r>
              <a:rPr lang="en-US" sz="2800" dirty="0" smtClean="0"/>
              <a:t>.</a:t>
            </a:r>
          </a:p>
          <a:p>
            <a:pPr marL="578358" indent="-514350">
              <a:buNone/>
              <a:tabLst>
                <a:tab pos="1150938" algn="l"/>
              </a:tabLst>
            </a:pPr>
            <a:r>
              <a:rPr lang="en-US" sz="2800" dirty="0" smtClean="0"/>
              <a:t>	D. 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kecurigaan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	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DEFINISI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Sikap</a:t>
            </a:r>
            <a:r>
              <a:rPr lang="en-US" dirty="0" smtClean="0"/>
              <a:t> bertanggungjawab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prasangka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curiga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amanah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amanah</a:t>
            </a:r>
            <a:r>
              <a:rPr lang="en-US" dirty="0" smtClean="0"/>
              <a:t>.</a:t>
            </a:r>
          </a:p>
        </p:txBody>
      </p:sp>
      <p:pic>
        <p:nvPicPr>
          <p:cNvPr id="6" name="Picture 5" descr="shaking-hand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276600"/>
            <a:ext cx="4072774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yang </a:t>
            </a:r>
            <a:r>
              <a:rPr lang="en-US" b="1" dirty="0" err="1" smtClean="0"/>
              <a:t>amanah</a:t>
            </a:r>
            <a:r>
              <a:rPr lang="en-US" b="1" smtClean="0"/>
              <a:t>:</a:t>
            </a:r>
            <a:endParaRPr lang="en-US" b="1" dirty="0" smtClean="0"/>
          </a:p>
          <a:p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  <a:endParaRPr lang="en-US" dirty="0"/>
          </a:p>
        </p:txBody>
      </p:sp>
      <p:pic>
        <p:nvPicPr>
          <p:cNvPr id="5" name="Picture 4" descr="aman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581400"/>
            <a:ext cx="3860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Sentiasa</a:t>
            </a:r>
            <a:r>
              <a:rPr lang="en-US" sz="3200" dirty="0" smtClean="0"/>
              <a:t> </a:t>
            </a:r>
            <a:r>
              <a:rPr lang="en-US" sz="3200" dirty="0" err="1" smtClean="0"/>
              <a:t>berpegang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janji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promi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048000"/>
            <a:ext cx="4184156" cy="279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Sanggup</a:t>
            </a:r>
            <a:r>
              <a:rPr lang="en-US" sz="3200" dirty="0" smtClean="0"/>
              <a:t> </a:t>
            </a:r>
            <a:r>
              <a:rPr lang="en-US" sz="3200" dirty="0" err="1" smtClean="0"/>
              <a:t>mengakui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mist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95600"/>
            <a:ext cx="4286901" cy="2852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Sanggup</a:t>
            </a:r>
            <a:r>
              <a:rPr lang="en-US" sz="3200" dirty="0" smtClean="0"/>
              <a:t> bertanggungjawab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sebarang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timbul</a:t>
            </a:r>
            <a:r>
              <a:rPr lang="en-US" sz="3200" dirty="0" smtClean="0"/>
              <a:t>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melaksanakan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581400"/>
            <a:ext cx="4572112" cy="3049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menyalahgunakan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kuasa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dipertanggungjawabkan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p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200400"/>
            <a:ext cx="4806222" cy="3186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amanah</a:t>
            </a:r>
            <a:endParaRPr lang="en-US" b="1" dirty="0" smtClean="0"/>
          </a:p>
          <a:p>
            <a:r>
              <a:rPr lang="en-US" dirty="0" err="1" smtClean="0"/>
              <a:t>Mendedahkan</a:t>
            </a:r>
            <a:r>
              <a:rPr lang="en-US" dirty="0" smtClean="0"/>
              <a:t> </a:t>
            </a:r>
            <a:r>
              <a:rPr lang="en-US" dirty="0" err="1" smtClean="0"/>
              <a:t>rahsia</a:t>
            </a:r>
            <a:r>
              <a:rPr lang="en-US" dirty="0" smtClean="0"/>
              <a:t> </a:t>
            </a:r>
            <a:r>
              <a:rPr lang="en-US" dirty="0" err="1" smtClean="0"/>
              <a:t>rakan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rah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200400"/>
            <a:ext cx="4890576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</TotalTime>
  <Words>131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PENDIDIKAN MORAL TINGKATAN SATU</vt:lpstr>
      <vt:lpstr>AMANAH</vt:lpstr>
      <vt:lpstr>AMANAH</vt:lpstr>
      <vt:lpstr>AMANAH</vt:lpstr>
      <vt:lpstr>AMANAH</vt:lpstr>
      <vt:lpstr>AMANAH</vt:lpstr>
      <vt:lpstr>AMANAH</vt:lpstr>
      <vt:lpstr>AMANAH</vt:lpstr>
      <vt:lpstr>AMANAH</vt:lpstr>
      <vt:lpstr>AMANAH</vt:lpstr>
      <vt:lpstr>AMANAH</vt:lpstr>
      <vt:lpstr>AMANAH</vt:lpstr>
      <vt:lpstr>AMANAH</vt:lpstr>
      <vt:lpstr>Kuiz</vt:lpstr>
      <vt:lpstr>Kuiz</vt:lpstr>
      <vt:lpstr>Kuiz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MORAL TINGKATAN SATU</dc:title>
  <dc:creator>owner</dc:creator>
  <cp:lastModifiedBy>owner</cp:lastModifiedBy>
  <cp:revision>11</cp:revision>
  <dcterms:created xsi:type="dcterms:W3CDTF">2012-01-16T02:24:28Z</dcterms:created>
  <dcterms:modified xsi:type="dcterms:W3CDTF">2012-01-24T13:35:50Z</dcterms:modified>
</cp:coreProperties>
</file>